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12192000"/>
  <p:custDataLst>
    <p:tags r:id="rId3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dd03db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第十五讲 八年级（下）Units 9—10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d03db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第十五讲 八年级（下）Units 9—10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acc9277e?vcp=1&amp;pid=9958d04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acc9277e?vcp=1&amp;pid=9958d044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encourage的用法</a:t>
            </a:r>
            <a:endParaRPr lang="en-US" altLang="zh-CN" sz="2800" b="1" dirty="0"/>
          </a:p>
        </p:txBody>
      </p:sp>
      <p:pic>
        <p:nvPicPr>
          <p:cNvPr id="4" name="P_5_BD#17ae25587?vcp=1&amp;pid=2acc9277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0440" y="1435100"/>
            <a:ext cx="5148072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17ae25587?vcp=1&amp;pid=2acc9277e&amp;color=0,0,0&amp;vtp=1&amp;bbb=1&amp;hb=1"/>
          <p:cNvSpPr/>
          <p:nvPr/>
        </p:nvSpPr>
        <p:spPr>
          <a:xfrm>
            <a:off x="502920" y="40386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作家们用它来鼓励世界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opportunity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这也是一个鼓励他人迈出成为志愿者的第一步的绝佳机会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00c6951b?vcp=1&amp;pid=2acc9277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00c6951b?vcp=1&amp;pid=2acc9277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1_1#64100d0b9?vcp=1&amp;pid=800c6951b&amp;color=0,0,0&amp;vtp=1&amp;bbb=1&amp;h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upset，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（cheer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（encourage）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（encourage），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after-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endParaRPr lang="en-US" altLang="zh-CN" sz="2400" dirty="0"/>
          </a:p>
        </p:txBody>
      </p:sp>
      <p:sp>
        <p:nvSpPr>
          <p:cNvPr id="5" name="QB_6_AN.22_1#64100d0b9.blank?vcp=1&amp;pid=800c6951b&amp;color=0,0,0&amp;vpa=11&amp;vtp=1&amp;bbb=1"/>
          <p:cNvSpPr/>
          <p:nvPr/>
        </p:nvSpPr>
        <p:spPr>
          <a:xfrm>
            <a:off x="8556149" y="1292860"/>
            <a:ext cx="1338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cheer</a:t>
            </a:r>
            <a:endParaRPr lang="en-US" altLang="zh-CN" sz="2400" dirty="0"/>
          </a:p>
        </p:txBody>
      </p:sp>
      <p:sp>
        <p:nvSpPr>
          <p:cNvPr id="7" name="QB_6_AN.24_1#64100d0b9.blank?vcp=1&amp;pid=800c6951b&amp;color=0,0,0&amp;vpa=12&amp;vtp=1&amp;bbb=1"/>
          <p:cNvSpPr/>
          <p:nvPr/>
        </p:nvSpPr>
        <p:spPr>
          <a:xfrm>
            <a:off x="3365342" y="2397760"/>
            <a:ext cx="22979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encouraged</a:t>
            </a:r>
            <a:endParaRPr lang="en-US" altLang="zh-CN" sz="2400" dirty="0"/>
          </a:p>
        </p:txBody>
      </p:sp>
      <p:sp>
        <p:nvSpPr>
          <p:cNvPr id="9" name="QB_6_AN.26_1#64100d0b9.blank?vcp=1&amp;pid=800c6951b&amp;color=0,0,0&amp;vpa=13&amp;vtp=1&amp;bbb=1"/>
          <p:cNvSpPr/>
          <p:nvPr/>
        </p:nvSpPr>
        <p:spPr>
          <a:xfrm>
            <a:off x="2144110" y="3515360"/>
            <a:ext cx="2217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encouragement</a:t>
            </a:r>
            <a:endParaRPr lang="en-US" altLang="zh-CN" sz="2400" dirty="0"/>
          </a:p>
        </p:txBody>
      </p:sp>
      <p:sp>
        <p:nvSpPr>
          <p:cNvPr id="11" name="QB_6_AN.28_1#64100d0b9.blank?vcp=1&amp;pid=800c6951b&amp;color=0,0,0&amp;vpa=14&amp;vtp=1&amp;bbb=1"/>
          <p:cNvSpPr/>
          <p:nvPr/>
        </p:nvSpPr>
        <p:spPr>
          <a:xfrm>
            <a:off x="5561489" y="4645660"/>
            <a:ext cx="1187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33298570?vcp=1&amp;pid=9958d04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c33298570?vcp=1&amp;pid=9958d044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辨析invent、discover与create</a:t>
            </a:r>
            <a:endParaRPr lang="en-US" altLang="zh-CN" sz="2800" b="1" dirty="0"/>
          </a:p>
        </p:txBody>
      </p:sp>
      <p:graphicFrame>
        <p:nvGraphicFramePr>
          <p:cNvPr id="14" name="P_5_BD#1c0b6e97c?colgroup=5,29&amp;vcp=1&amp;pid=c33298570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39036"/>
        </p:xfrm>
        <a:graphic>
          <a:graphicData uri="http://schemas.openxmlformats.org/drawingml/2006/table">
            <a:tbl>
              <a:tblPr/>
              <a:tblGrid>
                <a:gridCol w="1883664"/>
                <a:gridCol w="92720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invent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表示客观上不存在的事物由人类“发明”出来,其名词形式为invention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discover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表示事物客观上存在,被人类“发现”,其名词形式为discovery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意为“创造;创建”,指创造出新的东西,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其对象往往是精神上的或抽象的,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如艺术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文学作品,其名词形式为creation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dd524f5f?vcp=1&amp;pid=c3329857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dd524f5f?vcp=1&amp;pid=c3329857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9_1#491345ff9?vcp=1&amp;pid=fdd524f5f&amp;color=0,0,0&amp;vtp=1&amp;bbb=1&amp;h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（discover）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Sanxingdui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Alipay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regarded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（invent）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</p:txBody>
      </p:sp>
      <p:sp>
        <p:nvSpPr>
          <p:cNvPr id="5" name="QB_6_AN.30_1#491345ff9.blank?vcp=1&amp;pid=fdd524f5f&amp;color=0,0,0&amp;vpa=15&amp;vtp=1&amp;bbb=1"/>
          <p:cNvSpPr/>
          <p:nvPr/>
        </p:nvSpPr>
        <p:spPr>
          <a:xfrm>
            <a:off x="2175352" y="1280160"/>
            <a:ext cx="1455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discovery</a:t>
            </a:r>
            <a:endParaRPr lang="en-US" altLang="zh-CN" sz="2400" dirty="0"/>
          </a:p>
        </p:txBody>
      </p:sp>
      <p:sp>
        <p:nvSpPr>
          <p:cNvPr id="7" name="QB_6_AN.32_1#491345ff9.blank?vcp=1&amp;pid=fdd524f5f&amp;color=0,0,0&amp;vpa=16&amp;vtp=1&amp;bbb=1"/>
          <p:cNvSpPr/>
          <p:nvPr/>
        </p:nvSpPr>
        <p:spPr>
          <a:xfrm>
            <a:off x="6717188" y="2388870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inventions</a:t>
            </a:r>
            <a:endParaRPr lang="en-US" altLang="zh-CN" sz="2400" dirty="0"/>
          </a:p>
        </p:txBody>
      </p:sp>
      <p:graphicFrame>
        <p:nvGraphicFramePr>
          <p:cNvPr id="15" name="QM_6_BD.33_1#7cb1b1aa3?colgroup=36&amp;vcp=1&amp;pid=fdd524f5f&amp;color=0,0,0&amp;vtp=1&amp;bbb=1"/>
          <p:cNvGraphicFramePr>
            <a:graphicFrameLocks noGrp="1"/>
          </p:cNvGraphicFramePr>
          <p:nvPr/>
        </p:nvGraphicFramePr>
        <p:xfrm>
          <a:off x="502920" y="30353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discover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QB_7_BD.34_1#10511448b?vcp=1&amp;pid=7cb1b1aa3&amp;color=0,0,0&amp;vtp=1&amp;bbb=1&amp;hb=1"/>
          <p:cNvSpPr/>
          <p:nvPr/>
        </p:nvSpPr>
        <p:spPr>
          <a:xfrm>
            <a:off x="502920" y="36576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Chopsticks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3，000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endParaRPr lang="en-US" altLang="zh-CN" sz="2400" dirty="0"/>
          </a:p>
        </p:txBody>
      </p:sp>
      <p:sp>
        <p:nvSpPr>
          <p:cNvPr id="10" name="QB_7_AN.35_1#10511448b.blank?vcp=1&amp;pid=7cb1b1aa3&amp;color=0,0,0&amp;vpa=17&amp;vtp=1&amp;bbb=1"/>
          <p:cNvSpPr/>
          <p:nvPr/>
        </p:nvSpPr>
        <p:spPr>
          <a:xfrm>
            <a:off x="5047139" y="3629660"/>
            <a:ext cx="10088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endParaRPr lang="en-US" altLang="zh-CN" sz="2400" dirty="0"/>
          </a:p>
        </p:txBody>
      </p:sp>
      <p:sp>
        <p:nvSpPr>
          <p:cNvPr id="12" name="QB_7_AN.37_1#10511448b.blank?vcp=1&amp;pid=7cb1b1aa3&amp;color=0,0,0&amp;vpa=18&amp;vtp=1&amp;bbb=1"/>
          <p:cNvSpPr/>
          <p:nvPr/>
        </p:nvSpPr>
        <p:spPr>
          <a:xfrm>
            <a:off x="4032726" y="4747260"/>
            <a:ext cx="1303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</a:t>
            </a:r>
            <a:endParaRPr lang="en-US" altLang="zh-CN" sz="2400" dirty="0"/>
          </a:p>
        </p:txBody>
      </p:sp>
      <p:sp>
        <p:nvSpPr>
          <p:cNvPr id="14" name="QB_7_AN.39_1#10511448b.blank?vcp=1&amp;pid=7cb1b1aa3&amp;color=0,0,0&amp;vpa=19&amp;vtp=1&amp;bbb=1"/>
          <p:cNvSpPr/>
          <p:nvPr/>
        </p:nvSpPr>
        <p:spPr>
          <a:xfrm>
            <a:off x="9441338" y="5306060"/>
            <a:ext cx="1338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invented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076fb786?vcp=1&amp;pid=9958d04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6076fb786?vcp=1&amp;pid=9958d044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辨析have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to、have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to与have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endParaRPr lang="en-US" altLang="zh-CN" sz="2800" b="1" dirty="0"/>
          </a:p>
        </p:txBody>
      </p:sp>
      <p:graphicFrame>
        <p:nvGraphicFramePr>
          <p:cNvPr id="16" name="P_5_BD#1d936bd31?colgroup=5,13,16&amp;vcp=1&amp;pid=6076fb786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46536" cy="4313809"/>
        </p:xfrm>
        <a:graphic>
          <a:graphicData uri="http://schemas.openxmlformats.org/drawingml/2006/table">
            <a:tbl>
              <a:tblPr/>
              <a:tblGrid>
                <a:gridCol w="1929384"/>
                <a:gridCol w="4151376"/>
                <a:gridCol w="50657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意为“去过（某处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现在已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经回来了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never等词连用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其后可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接次数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表示去过某处几次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·Judy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bookstore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朱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迪去过书店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意为“去了（某处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了某处或在去某处的途中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般不用于主语为第一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二人称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的句子中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·Mr.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Beijing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business.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怀特先生现在不在这里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他去北京出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差了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P_5_BD#1d936bd31?colgroup=5,13,16&amp;vcp=1&amp;pid=6076fb786&amp;color=0,0,0&amp;vtp=1&amp;bt=1&amp;bbb=1&amp;hb=1"/>
          <p:cNvGraphicFramePr>
            <a:graphicFrameLocks noGrp="1"/>
          </p:cNvGraphicFramePr>
          <p:nvPr/>
        </p:nvGraphicFramePr>
        <p:xfrm>
          <a:off x="502920" y="2762824"/>
          <a:ext cx="11146536" cy="2405380"/>
        </p:xfrm>
        <a:graphic>
          <a:graphicData uri="http://schemas.openxmlformats.org/drawingml/2006/table">
            <a:tbl>
              <a:tblPr/>
              <a:tblGrid>
                <a:gridCol w="1929384"/>
                <a:gridCol w="4151376"/>
                <a:gridCol w="50657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意为“待在（某处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态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常与表示一段时间的短语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year/for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·—How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你在中国多久了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graduated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college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从我大学毕业以来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就在这儿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1d936bd31?colgroup=5,13,16&amp;vcp=1&amp;pid=6076fb786&amp;color=0,0,0&amp;vtp=1&amp;bt=1&amp;bbb=1"/>
          <p:cNvSpPr txBox="1"/>
          <p:nvPr/>
        </p:nvSpPr>
        <p:spPr>
          <a:xfrm>
            <a:off x="11033903" y="214636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30109fe7?vcp=1&amp;pid=6076fb786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30109fe7?vcp=1&amp;pid=6076fb786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8" name="QM_6_BD.40_1#852ae0c69?colgroup=36&amp;vcp=1&amp;pid=930109fe7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41_1#068c23b3d?sp=1&amp;vcp=1&amp;pid=852ae0c69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cousin,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April.</a:t>
            </a:r>
            <a:endParaRPr lang="en-US" altLang="zh-CN" sz="2400" dirty="0"/>
          </a:p>
        </p:txBody>
      </p:sp>
      <p:sp>
        <p:nvSpPr>
          <p:cNvPr id="6" name="QB_7_AN.42_1#068c23b3d.blank?vcp=1&amp;pid=852ae0c69&amp;color=0,0,0&amp;vpa=20&amp;vtp=1&amp;bbb=1"/>
          <p:cNvSpPr/>
          <p:nvPr/>
        </p:nvSpPr>
        <p:spPr>
          <a:xfrm>
            <a:off x="1281588" y="2579370"/>
            <a:ext cx="18335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7" name="QB_7_BD.43_1#990c4f7db?sp=1&amp;vcp=1&amp;pid=852ae0c69&amp;color=0,0,0&amp;vtp=1&amp;bbb=1"/>
          <p:cNvSpPr/>
          <p:nvPr/>
        </p:nvSpPr>
        <p:spPr>
          <a:xfrm>
            <a:off x="502920" y="3172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hall.</a:t>
            </a:r>
            <a:endParaRPr lang="en-US" altLang="zh-CN" sz="2400" dirty="0"/>
          </a:p>
        </p:txBody>
      </p:sp>
      <p:sp>
        <p:nvSpPr>
          <p:cNvPr id="8" name="QB_7_AN.44_1#990c4f7db.blank?vcp=1&amp;pid=852ae0c69&amp;color=0,0,0&amp;vpa=21&amp;vtp=1&amp;bbb=1"/>
          <p:cNvSpPr/>
          <p:nvPr/>
        </p:nvSpPr>
        <p:spPr>
          <a:xfrm>
            <a:off x="1984852" y="3669411"/>
            <a:ext cx="18335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9" name="QB_7_BD.45_1#9351c4579?vcp=1&amp;pid=852ae0c69&amp;color=0,0,0&amp;vtp=1&amp;bbb=1"/>
          <p:cNvSpPr/>
          <p:nvPr/>
        </p:nvSpPr>
        <p:spPr>
          <a:xfrm>
            <a:off x="502920" y="42764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twice.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England,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10" name="QB_7_AN.46_1#9351c4579.blank?vcp=1&amp;pid=852ae0c69&amp;color=0,0,0&amp;vpa=22&amp;vtp=1&amp;bbb=1"/>
          <p:cNvSpPr/>
          <p:nvPr/>
        </p:nvSpPr>
        <p:spPr>
          <a:xfrm>
            <a:off x="4007326" y="4248531"/>
            <a:ext cx="18335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2" name="QB_7_AN.48_1#9351c4579.blank?vcp=1&amp;pid=852ae0c69&amp;color=0,0,0&amp;vpa=23&amp;vtp=1&amp;bbb=1"/>
          <p:cNvSpPr/>
          <p:nvPr/>
        </p:nvSpPr>
        <p:spPr>
          <a:xfrm>
            <a:off x="1627664" y="4773041"/>
            <a:ext cx="20018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9_1#e4c0182f4?vcp=1&amp;pid=852ae0c69&amp;color=0,0,0&amp;vtp=1&amp;bt=1&amp;bbb=1"/>
          <p:cNvSpPr/>
          <p:nvPr/>
        </p:nvSpPr>
        <p:spPr>
          <a:xfrm>
            <a:off x="502920" y="17931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Linda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Guangzhou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Guangzhou.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Harbin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Shijiazhuang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city.（盲填）</a:t>
            </a:r>
            <a:endParaRPr lang="en-US" altLang="zh-CN" sz="2400" dirty="0"/>
          </a:p>
        </p:txBody>
      </p:sp>
      <p:sp>
        <p:nvSpPr>
          <p:cNvPr id="3" name="QB_7_AN.50_1#e4c0182f4.blank?vcp=1&amp;pid=852ae0c69&amp;color=0,0,0&amp;vpa=24&amp;vtp=1&amp;bbb=1"/>
          <p:cNvSpPr/>
          <p:nvPr/>
        </p:nvSpPr>
        <p:spPr>
          <a:xfrm>
            <a:off x="1711802" y="1765175"/>
            <a:ext cx="18335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5" name="QB_7_AN.52_1#e4c0182f4.blank?vcp=1&amp;pid=852ae0c69&amp;color=0,0,0&amp;vpa=25&amp;vtp=1&amp;bbb=1"/>
          <p:cNvSpPr/>
          <p:nvPr/>
        </p:nvSpPr>
        <p:spPr>
          <a:xfrm>
            <a:off x="1103788" y="2323975"/>
            <a:ext cx="20018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7" name="QB_7_AN.54_1#e4c0182f4.blank?vcp=1&amp;pid=852ae0c69&amp;color=0,0,0&amp;vpa=26&amp;vtp=1&amp;bbb=1"/>
          <p:cNvSpPr/>
          <p:nvPr/>
        </p:nvSpPr>
        <p:spPr>
          <a:xfrm>
            <a:off x="9519127" y="344157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9" name="QB_7_AN.56_1#e4c0182f4.blank?vcp=1&amp;pid=852ae0c69&amp;color=0,0,0&amp;vpa=27&amp;vtp=1&amp;bbb=1"/>
          <p:cNvSpPr/>
          <p:nvPr/>
        </p:nvSpPr>
        <p:spPr>
          <a:xfrm>
            <a:off x="2557939" y="455917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1" name="QB_7_AN.58_1#e4c0182f4.blank?vcp=1&amp;pid=852ae0c69&amp;color=0,0,0&amp;vpa=28&amp;vtp=1&amp;bbb=1"/>
          <p:cNvSpPr/>
          <p:nvPr/>
        </p:nvSpPr>
        <p:spPr>
          <a:xfrm>
            <a:off x="2557939" y="509638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04d99d16?vcp=1&amp;pid=9958d04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04d99d16?vcp=1&amp;pid=9958d044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辨析whether与if</a:t>
            </a:r>
            <a:endParaRPr lang="en-US" altLang="zh-CN" sz="2800" b="1" dirty="0"/>
          </a:p>
        </p:txBody>
      </p:sp>
      <p:graphicFrame>
        <p:nvGraphicFramePr>
          <p:cNvPr id="20" name="P_5_BD#969da1678?colgroup=5,6,23&amp;vcp=1&amp;pid=004d99d16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18080"/>
        </p:xfrm>
        <a:graphic>
          <a:graphicData uri="http://schemas.openxmlformats.org/drawingml/2006/table">
            <a:tbl>
              <a:tblPr/>
              <a:tblGrid>
                <a:gridCol w="1773936"/>
                <a:gridCol w="2157984"/>
                <a:gridCol w="72237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55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二者都表示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否”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都可以引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导宾语从句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（1）whether后可以直接接or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if不可以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2）whether引导的从句可以放在介词后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if引导的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从句不可以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3）whether后可以跟动词不定式结构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if不可以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97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c10873f6?vcp=1&amp;pid=004d99d1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c10873f6?vcp=1&amp;pid=004d99d1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21" name="QM_6_BD.59_1#b4bf43a7a?colgroup=36&amp;vcp=1&amp;pid=1c10873f6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60_1#06e2e0418?vcp=1&amp;pid=b4bf43a7a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party.</a:t>
            </a:r>
            <a:endParaRPr lang="en-US" altLang="zh-CN" sz="2400" dirty="0"/>
          </a:p>
        </p:txBody>
      </p:sp>
      <p:sp>
        <p:nvSpPr>
          <p:cNvPr id="6" name="QB_7_AN.61_1#06e2e0418.blank?vcp=1&amp;pid=b4bf43a7a&amp;color=0,0,0&amp;vpa=29&amp;vtp=1&amp;bbb=1"/>
          <p:cNvSpPr/>
          <p:nvPr/>
        </p:nvSpPr>
        <p:spPr>
          <a:xfrm>
            <a:off x="2734152" y="204216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endParaRPr lang="en-US" altLang="zh-CN" sz="2400" dirty="0"/>
          </a:p>
        </p:txBody>
      </p:sp>
      <p:sp>
        <p:nvSpPr>
          <p:cNvPr id="8" name="QB_7_AN.63_1#06e2e0418.blank?vcp=1&amp;pid=b4bf43a7a&amp;color=0,0,0&amp;vpa=30&amp;vtp=1&amp;bbb=1"/>
          <p:cNvSpPr/>
          <p:nvPr/>
        </p:nvSpPr>
        <p:spPr>
          <a:xfrm>
            <a:off x="3272314" y="257937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endParaRPr lang="en-US" altLang="zh-CN" sz="2400" dirty="0"/>
          </a:p>
        </p:txBody>
      </p:sp>
      <p:sp>
        <p:nvSpPr>
          <p:cNvPr id="9" name="QB_7_BD.64_1#b163b451f?sp=1&amp;vcp=1&amp;pid=b4bf43a7a&amp;color=0,0,0&amp;vtp=1&amp;bbb=1&amp;hb=1"/>
          <p:cNvSpPr/>
          <p:nvPr/>
        </p:nvSpPr>
        <p:spPr>
          <a:xfrm>
            <a:off x="502920" y="317284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concert.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</a:t>
            </a:r>
            <a:endParaRPr lang="en-US" altLang="zh-CN" sz="2400" dirty="0"/>
          </a:p>
        </p:txBody>
      </p:sp>
      <p:sp>
        <p:nvSpPr>
          <p:cNvPr id="10" name="QB_7_AN.65_1#b163b451f.blank?vcp=1&amp;pid=b4bf43a7a&amp;color=0,0,0&amp;vpa=31&amp;vtp=1&amp;bbb=1"/>
          <p:cNvSpPr/>
          <p:nvPr/>
        </p:nvSpPr>
        <p:spPr>
          <a:xfrm>
            <a:off x="8220552" y="3144901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whether/if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2120d7a4?vcp=1&amp;pid=9958d044b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22" name="QB_5_BD.66_1#2c8c0654e?colgroup=3,8,23&amp;vcp=1&amp;pid=82120d7a4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978527"/>
        </p:xfrm>
        <a:graphic>
          <a:graphicData uri="http://schemas.openxmlformats.org/drawingml/2006/table">
            <a:tbl>
              <a:tblPr/>
              <a:tblGrid>
                <a:gridCol w="1133856"/>
                <a:gridCol w="2587752"/>
                <a:gridCol w="7434072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A.甜蜜的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甜的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含糖的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.糖果（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.令人愉快的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心的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remembered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.Oh,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apple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sweeter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tastes.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sweets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8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board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（尤指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.上（船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火车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飞机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.舞台（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4.Passengers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board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dancing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boards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cousin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Judy.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diagrams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sometimes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question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talking.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67_1#2c8c0654e.blank?vcp=1&amp;pid=82120d7a4&amp;color=0,0,0&amp;vpa=32&amp;vtp=1"/>
          <p:cNvSpPr/>
          <p:nvPr/>
        </p:nvSpPr>
        <p:spPr>
          <a:xfrm>
            <a:off x="10213935" y="2347722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AN.68_1#2c8c0654e.blank?vcp=1&amp;pid=82120d7a4&amp;color=0,0,0&amp;vpa=33&amp;vtp=1"/>
          <p:cNvSpPr/>
          <p:nvPr/>
        </p:nvSpPr>
        <p:spPr>
          <a:xfrm>
            <a:off x="10964821" y="2792222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69_1#2c8c0654e.blank?vcp=1&amp;pid=82120d7a4&amp;color=0,0,0&amp;vpa=34&amp;vtp=1"/>
          <p:cNvSpPr/>
          <p:nvPr/>
        </p:nvSpPr>
        <p:spPr>
          <a:xfrm>
            <a:off x="9736096" y="3226689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5_AN.70_1#2c8c0654e.blank?vcp=1&amp;pid=82120d7a4&amp;color=0,0,0&amp;vpa=35&amp;vtp=1"/>
          <p:cNvSpPr/>
          <p:nvPr/>
        </p:nvSpPr>
        <p:spPr>
          <a:xfrm>
            <a:off x="8840746" y="4169029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B_5_AN.71_1#2c8c0654e.blank?vcp=1&amp;pid=82120d7a4&amp;color=0,0,0&amp;vpa=36&amp;vtp=1"/>
          <p:cNvSpPr/>
          <p:nvPr/>
        </p:nvSpPr>
        <p:spPr>
          <a:xfrm>
            <a:off x="4907747" y="5058029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B_5_AN.72_1#2c8c0654e.blank?vcp=1&amp;pid=82120d7a4&amp;color=0,0,0&amp;vpa=37&amp;vtp=1"/>
          <p:cNvSpPr/>
          <p:nvPr/>
        </p:nvSpPr>
        <p:spPr>
          <a:xfrm>
            <a:off x="10863221" y="5936996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3783c307?vcp=1&amp;pid=82120d7a4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现在完成时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（P105）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dd03dbaa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第十五讲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9—10</a:t>
            </a:r>
            <a:endParaRPr lang="en-US" altLang="zh-CN" sz="4800" dirty="0"/>
          </a:p>
        </p:txBody>
      </p:sp>
      <p:pic>
        <p:nvPicPr>
          <p:cNvPr id="3" name="C_2#0dd03dbaa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958d044b?vcp=1&amp;pid=0dd03dbaa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dfdeb8124?vcp=1&amp;pid=9958d04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dfdeb8124?vcp=1&amp;pid=9958d044b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check的用法</a:t>
            </a:r>
            <a:endParaRPr lang="en-US" altLang="zh-CN" sz="2800" b="1" dirty="0"/>
          </a:p>
        </p:txBody>
      </p:sp>
      <p:pic>
        <p:nvPicPr>
          <p:cNvPr id="5" name="P_5_BD#9bc0060af?htil=1&amp;vcp=1&amp;pid=dfdeb812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5666" y="1852676"/>
            <a:ext cx="5458968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9bc0060af?htil=1&amp;vcp=1&amp;pid=dfdeb8124&amp;color=0,0,0&amp;vtp=1&amp;bbb=1"/>
          <p:cNvSpPr/>
          <p:nvPr/>
        </p:nvSpPr>
        <p:spPr>
          <a:xfrm>
            <a:off x="502920" y="1816100"/>
            <a:ext cx="559612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e-mail,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请查看一下你的邮件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你可以用支票付款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b8433e8c?vcp=1&amp;pid=dfdeb812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b8433e8c?vcp=1&amp;pid=dfdeb812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3faf08b96?sp=1&amp;vcp=1&amp;pid=5b8433e8c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restaurant？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table.</a:t>
            </a:r>
            <a:endParaRPr lang="en-US" altLang="zh-CN" sz="2400" dirty="0"/>
          </a:p>
        </p:txBody>
      </p:sp>
      <p:sp>
        <p:nvSpPr>
          <p:cNvPr id="5" name="QB_6_AN.2_1#3faf08b96.blank?vcp=1&amp;pid=5b8433e8c&amp;color=0,0,0&amp;vpa=1&amp;vtp=1&amp;bbb=1"/>
          <p:cNvSpPr/>
          <p:nvPr/>
        </p:nvSpPr>
        <p:spPr>
          <a:xfrm>
            <a:off x="4145439" y="1292860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out/on</a:t>
            </a:r>
            <a:endParaRPr lang="en-US" altLang="zh-CN" sz="2400" dirty="0"/>
          </a:p>
        </p:txBody>
      </p:sp>
      <p:sp>
        <p:nvSpPr>
          <p:cNvPr id="6" name="QB_6_BD.3_1#eb71c32f2?vcp=1&amp;pid=5b8433e8c&amp;color=0,0,0&amp;vtp=1&amp;bbb=1"/>
          <p:cNvSpPr/>
          <p:nvPr/>
        </p:nvSpPr>
        <p:spPr>
          <a:xfrm>
            <a:off x="502920" y="2423541"/>
            <a:ext cx="11447463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August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mistakes.（盲填）</a:t>
            </a:r>
            <a:endParaRPr lang="en-US" altLang="zh-CN" sz="2400" dirty="0"/>
          </a:p>
        </p:txBody>
      </p:sp>
      <p:sp>
        <p:nvSpPr>
          <p:cNvPr id="7" name="QB_6_AN.4_1#eb71c32f2.blank?vcp=1&amp;pid=5b8433e8c&amp;color=0,0,0&amp;vpa=2&amp;vtp=1&amp;bbb=1"/>
          <p:cNvSpPr/>
          <p:nvPr/>
        </p:nvSpPr>
        <p:spPr>
          <a:xfrm>
            <a:off x="2692877" y="239560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9" name="QB_6_AN.6_1#eb71c32f2.blank?vcp=1&amp;pid=5b8433e8c&amp;color=0,0,0&amp;vpa=3&amp;vtp=1&amp;bbb=1"/>
          <p:cNvSpPr/>
          <p:nvPr/>
        </p:nvSpPr>
        <p:spPr>
          <a:xfrm>
            <a:off x="2502377" y="2932811"/>
            <a:ext cx="1201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over/on</a:t>
            </a:r>
            <a:endParaRPr lang="en-US" altLang="zh-CN" sz="2400" dirty="0"/>
          </a:p>
        </p:txBody>
      </p:sp>
      <p:sp>
        <p:nvSpPr>
          <p:cNvPr id="10" name="QB_6_BD.7_1#49cd4d56d?sp=1&amp;vcp=1&amp;pid=5b8433e8c&amp;color=0,0,0&amp;vtp=1&amp;bbb=1&amp;hb=1"/>
          <p:cNvSpPr/>
          <p:nvPr/>
        </p:nvSpPr>
        <p:spPr>
          <a:xfrm>
            <a:off x="502920" y="35271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check.（盲填）</a:t>
            </a:r>
            <a:endParaRPr lang="en-US" altLang="zh-CN" sz="2400" dirty="0"/>
          </a:p>
        </p:txBody>
      </p:sp>
      <p:sp>
        <p:nvSpPr>
          <p:cNvPr id="11" name="QB_6_AN.8_1#49cd4d56d.blank?vcp=1&amp;pid=5b8433e8c&amp;color=0,0,0&amp;vpa=4&amp;vtp=1"/>
          <p:cNvSpPr/>
          <p:nvPr/>
        </p:nvSpPr>
        <p:spPr>
          <a:xfrm>
            <a:off x="2632552" y="4595241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47742f2d?vcp=1&amp;pid=9958d04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a47742f2d?vcp=1&amp;pid=9958d044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consider的用法</a:t>
            </a:r>
            <a:endParaRPr lang="en-US" altLang="zh-CN" sz="2800" b="1" dirty="0"/>
          </a:p>
        </p:txBody>
      </p:sp>
      <p:pic>
        <p:nvPicPr>
          <p:cNvPr id="4" name="P_5_BD#cccca00eb?htil=2&amp;vcp=1&amp;pid=a47742f2d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9128" y="1344676"/>
            <a:ext cx="4937760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cccca00eb?htil=2&amp;vcp=1&amp;pid=a47742f2d&amp;color=0,0,0&amp;vtp=1&amp;bbb=1&amp;hb=1&amp;hs=1"/>
          <p:cNvSpPr/>
          <p:nvPr/>
        </p:nvSpPr>
        <p:spPr>
          <a:xfrm>
            <a:off x="502920" y="1308100"/>
            <a:ext cx="6117336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old-fashioned.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Besides，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随着时间的推移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人们发现年画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过时了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他们认为门神太可怕了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</a:t>
            </a:r>
            <a:endParaRPr lang="en-US" altLang="zh-CN" sz="2400" dirty="0"/>
          </a:p>
        </p:txBody>
      </p:sp>
      <p:sp>
        <p:nvSpPr>
          <p:cNvPr id="6" name="P_5_BD#cccca00eb?htil=2&amp;vcp=1&amp;pid=a47742f2d&amp;color=0,0,0&amp;vtp=1&amp;bbb=1&amp;hb=1&amp;hs=1"/>
          <p:cNvSpPr/>
          <p:nvPr/>
        </p:nvSpPr>
        <p:spPr>
          <a:xfrm>
            <a:off x="503995" y="4051300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挂在家里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为什么不考虑坐飞机去那里呢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ccca00eb?vcp=1&amp;pid=a47742f2d&amp;color=0,0,0&amp;mp=1&amp;vtp=1&amp;bt=1&amp;bbb=1"/>
          <p:cNvSpPr/>
          <p:nvPr/>
        </p:nvSpPr>
        <p:spPr>
          <a:xfrm>
            <a:off x="502920" y="25779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他们正在考虑去哪里度假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be/as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我认为张老师是一位好老师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8f9b4c2f?vcp=1&amp;pid=a47742f2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8f9b4c2f?vcp=1&amp;pid=a47742f2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9_1#046579688?sp=1&amp;vcp=1&amp;pid=c8f9b4c2f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（buy）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one？You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5" name="QB_6_AN.10_1#046579688.blank?vcp=1&amp;pid=c8f9b4c2f&amp;color=0,0,0&amp;vpa=5&amp;vtp=1&amp;bbb=1"/>
          <p:cNvSpPr/>
          <p:nvPr/>
        </p:nvSpPr>
        <p:spPr>
          <a:xfrm>
            <a:off x="3294539" y="1817370"/>
            <a:ext cx="1119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buying</a:t>
            </a:r>
            <a:endParaRPr lang="en-US" altLang="zh-CN" sz="2400" dirty="0"/>
          </a:p>
        </p:txBody>
      </p:sp>
      <p:sp>
        <p:nvSpPr>
          <p:cNvPr id="6" name="QB_6_BD.11_1#82dde7a38?vcp=1&amp;pid=c8f9b4c2f&amp;color=0,0,0&amp;vtp=1&amp;bbb=1"/>
          <p:cNvSpPr/>
          <p:nvPr/>
        </p:nvSpPr>
        <p:spPr>
          <a:xfrm>
            <a:off x="502920" y="2423541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（protect）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（consider）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hobbies?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（consider）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</p:txBody>
      </p:sp>
      <p:sp>
        <p:nvSpPr>
          <p:cNvPr id="7" name="QB_6_AN.12_1#82dde7a38.blank?vcp=1&amp;pid=c8f9b4c2f&amp;color=0,0,0&amp;vpa=6&amp;vtp=1&amp;bbb=1"/>
          <p:cNvSpPr/>
          <p:nvPr/>
        </p:nvSpPr>
        <p:spPr>
          <a:xfrm>
            <a:off x="3841654" y="2382901"/>
            <a:ext cx="1553401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endParaRPr lang="en-US" altLang="zh-CN" sz="2400" dirty="0"/>
          </a:p>
        </p:txBody>
      </p:sp>
      <p:sp>
        <p:nvSpPr>
          <p:cNvPr id="9" name="QB_6_AN.14_1#82dde7a38.blank?vcp=1&amp;pid=c8f9b4c2f&amp;color=0,0,0&amp;vpa=7&amp;vtp=1&amp;bbb=1"/>
          <p:cNvSpPr/>
          <p:nvPr/>
        </p:nvSpPr>
        <p:spPr>
          <a:xfrm>
            <a:off x="4125818" y="2954401"/>
            <a:ext cx="933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endParaRPr lang="en-US" altLang="zh-CN" sz="2400" dirty="0"/>
          </a:p>
        </p:txBody>
      </p:sp>
      <p:sp>
        <p:nvSpPr>
          <p:cNvPr id="11" name="QB_6_AN.16_1#82dde7a38.blank?vcp=1&amp;pid=c8f9b4c2f&amp;color=0,0,0&amp;vpa=8&amp;vtp=1&amp;bbb=1"/>
          <p:cNvSpPr/>
          <p:nvPr/>
        </p:nvSpPr>
        <p:spPr>
          <a:xfrm>
            <a:off x="4364514" y="3513201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endParaRPr lang="en-US" altLang="zh-CN" sz="2400" dirty="0"/>
          </a:p>
        </p:txBody>
      </p:sp>
      <p:sp>
        <p:nvSpPr>
          <p:cNvPr id="13" name="QB_6_AN.18_1#82dde7a38.blank?vcp=1&amp;pid=c8f9b4c2f&amp;color=0,0,0&amp;vpa=9&amp;vtp=1&amp;bbb=1"/>
          <p:cNvSpPr/>
          <p:nvPr/>
        </p:nvSpPr>
        <p:spPr>
          <a:xfrm>
            <a:off x="5697696" y="4618101"/>
            <a:ext cx="1727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considering</a:t>
            </a:r>
            <a:endParaRPr lang="en-US" altLang="zh-CN" sz="2400" dirty="0"/>
          </a:p>
        </p:txBody>
      </p:sp>
      <p:sp>
        <p:nvSpPr>
          <p:cNvPr id="15" name="QB_6_AN.20_1#82dde7a38.blank?vcp=1&amp;pid=c8f9b4c2f&amp;color=0,0,0&amp;vpa=10&amp;vtp=1&amp;bbb=1"/>
          <p:cNvSpPr/>
          <p:nvPr/>
        </p:nvSpPr>
        <p:spPr>
          <a:xfrm>
            <a:off x="7150259" y="5189601"/>
            <a:ext cx="1320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4991</Words>
  <Application>WPS 演示</Application>
  <PresentationFormat>宽屏</PresentationFormat>
  <Paragraphs>331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2024-10-12T12:24:00Z</dcterms:created>
  <dcterms:modified xsi:type="dcterms:W3CDTF">2024-10-14T09:39:23Z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2E2F8F51821947DB856FEBBADDC1DFB9_12</vt:lpwstr>
  </property>
  <property fmtid="{D5CDD505-2E9C-101B-9397-08002B2CF9AE}" pid="3" name="KSOProductBuildVer">
    <vt:lpwstr>2052-12.1.0.18276</vt:lpwstr>
  </property>
</Properties>
</file>